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68" r:id="rId29"/>
    <p:sldId id="269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210 콤퓨타세탁" charset="1" panose="02020603020101020101"/>
      <p:regular r:id="rId10"/>
    </p:embeddedFont>
    <p:embeddedFont>
      <p:font typeface="Source Han Sans KR" charset="1" panose="020B0400000000000000"/>
      <p:regular r:id="rId11"/>
    </p:embeddedFont>
    <p:embeddedFont>
      <p:font typeface="Source Han Sans KR Bold" charset="1" panose="020B0800000000000000"/>
      <p:regular r:id="rId12"/>
    </p:embeddedFont>
    <p:embeddedFont>
      <p:font typeface="Source Han Sans KR Extra-Light" charset="1" panose="020B0200000000000000"/>
      <p:regular r:id="rId13"/>
    </p:embeddedFont>
    <p:embeddedFont>
      <p:font typeface="Source Han Sans KR Light" charset="1" panose="020B0300000000000000"/>
      <p:regular r:id="rId14"/>
    </p:embeddedFont>
    <p:embeddedFont>
      <p:font typeface="Source Han Sans KR Medium" charset="1" panose="020B0600000000000000"/>
      <p:regular r:id="rId15"/>
    </p:embeddedFont>
    <p:embeddedFont>
      <p:font typeface="Source Han Sans KR Heavy" charset="1" panose="020B0A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19" Target="slides/slide3.xml" Type="http://schemas.openxmlformats.org/officeDocument/2006/relationships/slide"/><Relationship Id="rId2" Target="presProps.xml" Type="http://schemas.openxmlformats.org/officeDocument/2006/relationships/presProps"/><Relationship Id="rId20" Target="slides/slide4.xml" Type="http://schemas.openxmlformats.org/officeDocument/2006/relationships/slide"/><Relationship Id="rId21" Target="slides/slide5.xml" Type="http://schemas.openxmlformats.org/officeDocument/2006/relationships/slide"/><Relationship Id="rId22" Target="slides/slide6.xml" Type="http://schemas.openxmlformats.org/officeDocument/2006/relationships/slide"/><Relationship Id="rId23" Target="slides/slide7.xml" Type="http://schemas.openxmlformats.org/officeDocument/2006/relationships/slide"/><Relationship Id="rId24" Target="slides/slide8.xml" Type="http://schemas.openxmlformats.org/officeDocument/2006/relationships/slide"/><Relationship Id="rId25" Target="slides/slide9.xml" Type="http://schemas.openxmlformats.org/officeDocument/2006/relationships/slide"/><Relationship Id="rId26" Target="slides/slide10.xml" Type="http://schemas.openxmlformats.org/officeDocument/2006/relationships/slide"/><Relationship Id="rId27" Target="slides/slide11.xml" Type="http://schemas.openxmlformats.org/officeDocument/2006/relationships/slide"/><Relationship Id="rId28" Target="slides/slide12.xml" Type="http://schemas.openxmlformats.org/officeDocument/2006/relationships/slide"/><Relationship Id="rId29" Target="slides/slide13.xml" Type="http://schemas.openxmlformats.org/officeDocument/2006/relationships/slide"/><Relationship Id="rId3" Target="viewProps.xml" Type="http://schemas.openxmlformats.org/officeDocument/2006/relationships/viewProps"/><Relationship Id="rId30" Target="slides/slide1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D2L7HQvM.mp4>
</file>

<file path=ppt/media/VAGD2TDRidw.mp4>
</file>

<file path=ppt/media/VAGD2sPYalM.mp4>
</file>

<file path=ppt/media/image1.png>
</file>

<file path=ppt/media/image10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GD2sPYalM.mp4" Type="http://schemas.openxmlformats.org/officeDocument/2006/relationships/video"/><Relationship Id="rId4" Target="../media/VAGD2sPYalM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VAGD2TDRidw.mp4" Type="http://schemas.openxmlformats.org/officeDocument/2006/relationships/video"/><Relationship Id="rId4" Target="../media/VAGD2TDRidw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VAGD2L7HQvM.mp4" Type="http://schemas.openxmlformats.org/officeDocument/2006/relationships/video"/><Relationship Id="rId4" Target="../media/VAGD2L7HQvM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064060"/>
            <a:ext cx="8655120" cy="1069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75"/>
              </a:lnSpc>
              <a:spcBef>
                <a:spcPct val="0"/>
              </a:spcBef>
            </a:pPr>
            <a:r>
              <a:rPr lang="en-US" sz="6267">
                <a:solidFill>
                  <a:srgbClr val="3160D8"/>
                </a:solidFill>
                <a:latin typeface="210 콤퓨타세탁"/>
              </a:rPr>
              <a:t>YonduZone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5210230"/>
            <a:ext cx="7062795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3160D8"/>
                </a:solidFill>
                <a:ea typeface="210 콤퓨타세탁"/>
              </a:rPr>
              <a:t>넥스트 아카이브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95295" y="8836025"/>
            <a:ext cx="294919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3160D8"/>
                </a:solidFill>
                <a:latin typeface="210 콤퓨타세탁"/>
              </a:rPr>
              <a:t>2024.04.30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3160D8"/>
                </a:solidFill>
                <a:ea typeface="210 콤퓨타세탁"/>
              </a:rPr>
              <a:t>발표자 안승환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5641401" y="7640401"/>
            <a:ext cx="1617899" cy="161789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3160D8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693903" y="8183379"/>
            <a:ext cx="1512894" cy="481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1"/>
              </a:lnSpc>
              <a:spcBef>
                <a:spcPct val="0"/>
              </a:spcBef>
            </a:pPr>
            <a:r>
              <a:rPr lang="en-US" sz="2786">
                <a:solidFill>
                  <a:srgbClr val="3160D8"/>
                </a:solidFill>
                <a:latin typeface="210 콤퓨타세탁"/>
              </a:rPr>
              <a:t>ydzone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0248" y="2179608"/>
            <a:ext cx="16507504" cy="5927784"/>
          </a:xfrm>
          <a:custGeom>
            <a:avLst/>
            <a:gdLst/>
            <a:ahLst/>
            <a:cxnLst/>
            <a:rect r="r" b="b" t="t" l="l"/>
            <a:pathLst>
              <a:path h="5927784" w="16507504">
                <a:moveTo>
                  <a:pt x="0" y="0"/>
                </a:moveTo>
                <a:lnTo>
                  <a:pt x="16507504" y="0"/>
                </a:lnTo>
                <a:lnTo>
                  <a:pt x="16507504" y="5927784"/>
                </a:lnTo>
                <a:lnTo>
                  <a:pt x="0" y="592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7827" y="606877"/>
            <a:ext cx="283702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03 버그 리포트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87992" y="3944009"/>
            <a:ext cx="15712016" cy="2349525"/>
          </a:xfrm>
          <a:custGeom>
            <a:avLst/>
            <a:gdLst/>
            <a:ahLst/>
            <a:cxnLst/>
            <a:rect r="r" b="b" t="t" l="l"/>
            <a:pathLst>
              <a:path h="2349525" w="15712016">
                <a:moveTo>
                  <a:pt x="0" y="0"/>
                </a:moveTo>
                <a:lnTo>
                  <a:pt x="15712016" y="0"/>
                </a:lnTo>
                <a:lnTo>
                  <a:pt x="15712016" y="2349525"/>
                </a:lnTo>
                <a:lnTo>
                  <a:pt x="0" y="23495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210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7827" y="606877"/>
            <a:ext cx="283702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03 버그 리포트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87827" y="606877"/>
            <a:ext cx="354591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04 시나리오 테스트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360782" y="1820862"/>
            <a:ext cx="11805223" cy="713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000"/>
              </a:lnSpc>
              <a:spcBef>
                <a:spcPct val="0"/>
              </a:spcBef>
            </a:pPr>
            <a:r>
              <a:rPr lang="en-US" sz="50000" spc="2600">
                <a:solidFill>
                  <a:srgbClr val="3160D8"/>
                </a:solidFill>
                <a:latin typeface="Source Han Sans KR Bold"/>
              </a:rPr>
              <a:t>?Do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41388" y="2919411"/>
            <a:ext cx="11805223" cy="429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0"/>
              </a:lnSpc>
              <a:spcBef>
                <a:spcPct val="0"/>
              </a:spcBef>
            </a:pPr>
            <a:r>
              <a:rPr lang="en-US" sz="30000" spc="1560">
                <a:solidFill>
                  <a:srgbClr val="3160D8"/>
                </a:solidFill>
                <a:latin typeface="Source Han Sans KR Bold"/>
              </a:rPr>
              <a:t>Q &amp; 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55062" y="3821112"/>
            <a:ext cx="12777877" cy="284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000"/>
              </a:lnSpc>
              <a:spcBef>
                <a:spcPct val="0"/>
              </a:spcBef>
            </a:pPr>
            <a:r>
              <a:rPr lang="en-US" sz="20000" spc="1040">
                <a:solidFill>
                  <a:srgbClr val="3160D8"/>
                </a:solidFill>
                <a:ea typeface="Source Han Sans KR Bold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26772" y="4475923"/>
            <a:ext cx="630234" cy="374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01</a:t>
            </a:r>
          </a:p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02</a:t>
            </a:r>
          </a:p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03</a:t>
            </a:r>
          </a:p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04</a:t>
            </a:r>
          </a:p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Source Han Sans KR Bold"/>
              </a:rPr>
              <a:t>05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950207" y="4479223"/>
            <a:ext cx="3411021" cy="374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ea typeface="210 콤퓨타세탁"/>
              </a:rPr>
              <a:t>프로젝트 개요</a:t>
            </a:r>
          </a:p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ea typeface="210 콤퓨타세탁"/>
              </a:rPr>
              <a:t>기능 소개</a:t>
            </a:r>
          </a:p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ea typeface="210 콤퓨타세탁"/>
              </a:rPr>
              <a:t>버그 리포트</a:t>
            </a:r>
          </a:p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ea typeface="210 콤퓨타세탁"/>
              </a:rPr>
              <a:t>시나리오 테스트</a:t>
            </a:r>
          </a:p>
          <a:p>
            <a:pPr>
              <a:lnSpc>
                <a:spcPts val="6000"/>
              </a:lnSpc>
            </a:pPr>
            <a:r>
              <a:rPr lang="en-US" sz="3000" spc="156">
                <a:solidFill>
                  <a:srgbClr val="3160D8"/>
                </a:solidFill>
                <a:latin typeface="210 콤퓨타세탁"/>
              </a:rPr>
              <a:t>Q &amp; 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754434" y="2727538"/>
            <a:ext cx="12779132" cy="1144280"/>
            <a:chOff x="0" y="0"/>
            <a:chExt cx="3365697" cy="30137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65697" cy="301374"/>
            </a:xfrm>
            <a:custGeom>
              <a:avLst/>
              <a:gdLst/>
              <a:ahLst/>
              <a:cxnLst/>
              <a:rect r="r" b="b" t="t" l="l"/>
              <a:pathLst>
                <a:path h="301374" w="3365697">
                  <a:moveTo>
                    <a:pt x="18175" y="0"/>
                  </a:moveTo>
                  <a:lnTo>
                    <a:pt x="3347522" y="0"/>
                  </a:lnTo>
                  <a:cubicBezTo>
                    <a:pt x="3352343" y="0"/>
                    <a:pt x="3356966" y="1915"/>
                    <a:pt x="3360374" y="5323"/>
                  </a:cubicBezTo>
                  <a:cubicBezTo>
                    <a:pt x="3363782" y="8732"/>
                    <a:pt x="3365697" y="13355"/>
                    <a:pt x="3365697" y="18175"/>
                  </a:cubicBezTo>
                  <a:lnTo>
                    <a:pt x="3365697" y="283199"/>
                  </a:lnTo>
                  <a:cubicBezTo>
                    <a:pt x="3365697" y="293237"/>
                    <a:pt x="3357560" y="301374"/>
                    <a:pt x="3347522" y="301374"/>
                  </a:cubicBezTo>
                  <a:lnTo>
                    <a:pt x="18175" y="301374"/>
                  </a:lnTo>
                  <a:cubicBezTo>
                    <a:pt x="8137" y="301374"/>
                    <a:pt x="0" y="293237"/>
                    <a:pt x="0" y="283199"/>
                  </a:cubicBezTo>
                  <a:lnTo>
                    <a:pt x="0" y="18175"/>
                  </a:lnTo>
                  <a:cubicBezTo>
                    <a:pt x="0" y="8137"/>
                    <a:pt x="8137" y="0"/>
                    <a:pt x="18175" y="0"/>
                  </a:cubicBezTo>
                  <a:close/>
                </a:path>
              </a:pathLst>
            </a:custGeom>
            <a:solidFill>
              <a:srgbClr val="3160D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365697" cy="3585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725486" y="3072665"/>
            <a:ext cx="2837027" cy="49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 spc="182">
                <a:solidFill>
                  <a:srgbClr val="FFFFFF"/>
                </a:solidFill>
                <a:ea typeface="Source Han Sans KR Bold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587827" y="9694410"/>
            <a:ext cx="17112346" cy="0"/>
          </a:xfrm>
          <a:prstGeom prst="line">
            <a:avLst/>
          </a:prstGeom>
          <a:ln cap="flat" w="19050">
            <a:solidFill>
              <a:srgbClr val="3160D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079050" y="1254696"/>
            <a:ext cx="14129901" cy="8220521"/>
          </a:xfrm>
          <a:custGeom>
            <a:avLst/>
            <a:gdLst/>
            <a:ahLst/>
            <a:cxnLst/>
            <a:rect r="r" b="b" t="t" l="l"/>
            <a:pathLst>
              <a:path h="8220521" w="14129901">
                <a:moveTo>
                  <a:pt x="0" y="0"/>
                </a:moveTo>
                <a:lnTo>
                  <a:pt x="14129900" y="0"/>
                </a:lnTo>
                <a:lnTo>
                  <a:pt x="14129900" y="8220521"/>
                </a:lnTo>
                <a:lnTo>
                  <a:pt x="0" y="8220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87827" y="606877"/>
            <a:ext cx="3496453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01 프로젝트 개요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587827" y="9694410"/>
            <a:ext cx="17112346" cy="0"/>
          </a:xfrm>
          <a:prstGeom prst="line">
            <a:avLst/>
          </a:prstGeom>
          <a:ln cap="flat" w="19050">
            <a:solidFill>
              <a:srgbClr val="3160D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364301" y="1551376"/>
            <a:ext cx="13559398" cy="7627161"/>
          </a:xfrm>
          <a:custGeom>
            <a:avLst/>
            <a:gdLst/>
            <a:ahLst/>
            <a:cxnLst/>
            <a:rect r="r" b="b" t="t" l="l"/>
            <a:pathLst>
              <a:path h="7627161" w="13559398">
                <a:moveTo>
                  <a:pt x="0" y="0"/>
                </a:moveTo>
                <a:lnTo>
                  <a:pt x="13559398" y="0"/>
                </a:lnTo>
                <a:lnTo>
                  <a:pt x="13559398" y="7627161"/>
                </a:lnTo>
                <a:lnTo>
                  <a:pt x="0" y="76271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87827" y="606877"/>
            <a:ext cx="324916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01 프로젝트 개요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342678" y="1571219"/>
            <a:ext cx="13602645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87827" y="606877"/>
            <a:ext cx="283702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02 기능 소개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83733" y="1483709"/>
            <a:ext cx="16120535" cy="8407965"/>
          </a:xfrm>
          <a:custGeom>
            <a:avLst/>
            <a:gdLst/>
            <a:ahLst/>
            <a:cxnLst/>
            <a:rect r="r" b="b" t="t" l="l"/>
            <a:pathLst>
              <a:path h="8407965" w="16120535">
                <a:moveTo>
                  <a:pt x="0" y="0"/>
                </a:moveTo>
                <a:lnTo>
                  <a:pt x="16120534" y="0"/>
                </a:lnTo>
                <a:lnTo>
                  <a:pt x="16120534" y="8407965"/>
                </a:lnTo>
                <a:lnTo>
                  <a:pt x="0" y="8407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7827" y="606877"/>
            <a:ext cx="283702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02 기능 소개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632010" y="1469573"/>
            <a:ext cx="11023979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87827" y="606877"/>
            <a:ext cx="283702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02 기능 소개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11686" y="1368309"/>
            <a:ext cx="15464627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87827" y="606877"/>
            <a:ext cx="283702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02 기능 소개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8657" y="2109264"/>
            <a:ext cx="7731652" cy="6068472"/>
          </a:xfrm>
          <a:custGeom>
            <a:avLst/>
            <a:gdLst/>
            <a:ahLst/>
            <a:cxnLst/>
            <a:rect r="r" b="b" t="t" l="l"/>
            <a:pathLst>
              <a:path h="6068472" w="7731652">
                <a:moveTo>
                  <a:pt x="0" y="0"/>
                </a:moveTo>
                <a:lnTo>
                  <a:pt x="7731652" y="0"/>
                </a:lnTo>
                <a:lnTo>
                  <a:pt x="7731652" y="6068472"/>
                </a:lnTo>
                <a:lnTo>
                  <a:pt x="0" y="6068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46451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7827" y="606877"/>
            <a:ext cx="283702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  <a:spcBef>
                <a:spcPct val="0"/>
              </a:spcBef>
            </a:pPr>
            <a:r>
              <a:rPr lang="en-US" sz="3000" spc="156">
                <a:solidFill>
                  <a:srgbClr val="3160D8"/>
                </a:solidFill>
                <a:latin typeface="Source Han Sans KR Bold"/>
                <a:ea typeface="Source Han Sans KR Bold"/>
              </a:rPr>
              <a:t>03 버그 리포트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685708" y="2109264"/>
            <a:ext cx="9416053" cy="6063588"/>
          </a:xfrm>
          <a:custGeom>
            <a:avLst/>
            <a:gdLst/>
            <a:ahLst/>
            <a:cxnLst/>
            <a:rect r="r" b="b" t="t" l="l"/>
            <a:pathLst>
              <a:path h="6063588" w="9416053">
                <a:moveTo>
                  <a:pt x="0" y="0"/>
                </a:moveTo>
                <a:lnTo>
                  <a:pt x="9416053" y="0"/>
                </a:lnTo>
                <a:lnTo>
                  <a:pt x="9416053" y="6063588"/>
                </a:lnTo>
                <a:lnTo>
                  <a:pt x="0" y="60635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DAGDzSRjmns</dc:identifier>
  <dcterms:modified xsi:type="dcterms:W3CDTF">2011-08-01T06:04:30Z</dcterms:modified>
  <cp:revision>1</cp:revision>
  <dc:title>블루 화이트 심플한 회사 소개 프레젠테이션</dc:title>
</cp:coreProperties>
</file>

<file path=docProps/thumbnail.jpeg>
</file>